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89" r:id="rId2"/>
    <p:sldId id="290" r:id="rId3"/>
    <p:sldId id="291" r:id="rId4"/>
    <p:sldId id="292" r:id="rId5"/>
    <p:sldId id="320" r:id="rId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286" autoAdjust="0"/>
    <p:restoredTop sz="80667" autoAdjust="0"/>
  </p:normalViewPr>
  <p:slideViewPr>
    <p:cSldViewPr>
      <p:cViewPr varScale="1">
        <p:scale>
          <a:sx n="60" d="100"/>
          <a:sy n="60" d="100"/>
        </p:scale>
        <p:origin x="174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CA9114-72B5-4526-810B-F922FA36014D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7B6EEC-A2A6-4069-9A01-0B14F40CBB01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99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C56CE4-37A4-4BC1-A974-D178B5239042}" type="datetimeFigureOut">
              <a:rPr lang="it-IT" smtClean="0"/>
              <a:pPr/>
              <a:t>13/10/2017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C649C-6FBA-4745-9A12-2FB1B77E58DF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8072494" cy="2571768"/>
          </a:xfrm>
        </p:spPr>
        <p:txBody>
          <a:bodyPr/>
          <a:lstStyle/>
          <a:p>
            <a:r>
              <a:rPr lang="it-IT" b="1" dirty="0" smtClean="0">
                <a:solidFill>
                  <a:srgbClr val="0070C0"/>
                </a:solidFill>
              </a:rPr>
              <a:t>REFERENTE </a:t>
            </a:r>
            <a:r>
              <a:rPr lang="it-IT" b="1" dirty="0" smtClean="0">
                <a:solidFill>
                  <a:srgbClr val="0070C0"/>
                </a:solidFill>
              </a:rPr>
              <a:t>Prof.</a:t>
            </a:r>
            <a:r>
              <a:rPr lang="it-IT" b="1" dirty="0" smtClean="0">
                <a:solidFill>
                  <a:srgbClr val="0070C0"/>
                </a:solidFill>
              </a:rPr>
              <a:t/>
            </a:r>
            <a:br>
              <a:rPr lang="it-IT" b="1" dirty="0" smtClean="0">
                <a:solidFill>
                  <a:srgbClr val="0070C0"/>
                </a:solidFill>
              </a:rPr>
            </a:br>
            <a:r>
              <a:rPr lang="it-IT" b="1" dirty="0" smtClean="0">
                <a:solidFill>
                  <a:srgbClr val="0070C0"/>
                </a:solidFill>
              </a:rPr>
              <a:t>Di Martino Giovanni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42910" y="3143248"/>
            <a:ext cx="7929618" cy="3214710"/>
          </a:xfrm>
        </p:spPr>
        <p:txBody>
          <a:bodyPr>
            <a:noAutofit/>
          </a:bodyPr>
          <a:lstStyle/>
          <a:p>
            <a:endParaRPr lang="it-IT" sz="4000" b="1" dirty="0" smtClean="0">
              <a:solidFill>
                <a:srgbClr val="FF0000"/>
              </a:solidFill>
            </a:endParaRPr>
          </a:p>
          <a:p>
            <a:r>
              <a:rPr lang="it-IT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2° Torneo “TINO MARINO” e corso di  Tennis Tavolo</a:t>
            </a:r>
            <a:endParaRPr lang="it-IT" sz="40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 smtClean="0"/>
              <a:t>DESTINATARI</a:t>
            </a:r>
            <a:br>
              <a:rPr lang="it-IT" dirty="0" smtClean="0"/>
            </a:br>
            <a:r>
              <a:rPr lang="it-IT" dirty="0" smtClean="0"/>
              <a:t> Alunni/e di tutte le classi</a:t>
            </a:r>
            <a:endParaRPr lang="it-IT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t="3723" r="7248" b="6947"/>
          <a:stretch>
            <a:fillRect/>
          </a:stretch>
        </p:blipFill>
        <p:spPr bwMode="auto">
          <a:xfrm>
            <a:off x="214282" y="1428735"/>
            <a:ext cx="8643998" cy="5429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229600" cy="1285884"/>
          </a:xfrm>
        </p:spPr>
        <p:txBody>
          <a:bodyPr>
            <a:normAutofit fontScale="90000"/>
          </a:bodyPr>
          <a:lstStyle/>
          <a:p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Descrizione sintetica attività</a:t>
            </a:r>
            <a:br>
              <a:rPr lang="it-IT" dirty="0" smtClean="0"/>
            </a:br>
            <a:r>
              <a:rPr lang="it-IT" dirty="0" smtClean="0"/>
              <a:t> </a:t>
            </a:r>
            <a:r>
              <a:rPr lang="it-IT" sz="4000" b="1" dirty="0" smtClean="0">
                <a:solidFill>
                  <a:srgbClr val="FF0000"/>
                </a:solidFill>
              </a:rPr>
              <a:t>Corso di Tennis Tavolo e Torneo d’istituto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pic>
        <p:nvPicPr>
          <p:cNvPr id="522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16166"/>
            <a:ext cx="7858180" cy="459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400" dirty="0" smtClean="0">
                <a:solidFill>
                  <a:srgbClr val="FF0000"/>
                </a:solidFill>
              </a:rPr>
              <a:t>RISULTATI</a:t>
            </a:r>
            <a:endParaRPr lang="it-IT" sz="440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92500" lnSpcReduction="10000"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smtClean="0"/>
              <a:t>Acquisizione tecniche motorie e sportive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err="1" smtClean="0"/>
              <a:t>Socializzazio</a:t>
            </a:r>
            <a:r>
              <a:rPr lang="it-IT" sz="3600" dirty="0" smtClean="0"/>
              <a:t>-ne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smtClean="0"/>
              <a:t>Autostima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it-IT" sz="3600" dirty="0" err="1" smtClean="0"/>
              <a:t>Autocontrol</a:t>
            </a:r>
            <a:r>
              <a:rPr lang="it-IT" sz="3600" dirty="0" smtClean="0"/>
              <a:t>-</a:t>
            </a:r>
          </a:p>
          <a:p>
            <a:r>
              <a:rPr lang="it-IT" sz="3600" dirty="0"/>
              <a:t> </a:t>
            </a:r>
            <a:r>
              <a:rPr lang="it-IT" sz="3600" dirty="0" smtClean="0"/>
              <a:t>     lo.</a:t>
            </a:r>
          </a:p>
          <a:p>
            <a:endParaRPr lang="it-IT" dirty="0"/>
          </a:p>
        </p:txBody>
      </p:sp>
      <p:pic>
        <p:nvPicPr>
          <p:cNvPr id="532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049" y="1223605"/>
            <a:ext cx="5532245" cy="427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1318</TotalTime>
  <Words>28</Words>
  <Application>Microsoft Office PowerPoint</Application>
  <PresentationFormat>Presentazione su schermo (4:3)</PresentationFormat>
  <Paragraphs>11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8" baseType="lpstr">
      <vt:lpstr>Arial</vt:lpstr>
      <vt:lpstr>Calibri</vt:lpstr>
      <vt:lpstr>Tema di Office</vt:lpstr>
      <vt:lpstr>REFERENTE Prof. Di Martino Giovanni</vt:lpstr>
      <vt:lpstr>DESTINATARI  Alunni/e di tutte le classi</vt:lpstr>
      <vt:lpstr> Descrizione sintetica attività  Corso di Tennis Tavolo e Torneo d’istituto  </vt:lpstr>
      <vt:lpstr>RISULTATI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LICEO DANILO DOLCI</dc:title>
  <dc:creator>Mariuccia</dc:creator>
  <cp:lastModifiedBy>Mariarita</cp:lastModifiedBy>
  <cp:revision>79</cp:revision>
  <dcterms:created xsi:type="dcterms:W3CDTF">2017-06-12T17:13:06Z</dcterms:created>
  <dcterms:modified xsi:type="dcterms:W3CDTF">2017-10-13T16:54:46Z</dcterms:modified>
</cp:coreProperties>
</file>